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</p:sldMasterIdLst>
  <p:sldIdLst>
    <p:sldId id="256" r:id="rId5"/>
    <p:sldId id="257" r:id="rId6"/>
    <p:sldId id="258" r:id="rId7"/>
    <p:sldId id="259" r:id="rId8"/>
    <p:sldId id="260" r:id="rId9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866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589" autoAdjust="0"/>
    <p:restoredTop sz="94660"/>
  </p:normalViewPr>
  <p:slideViewPr>
    <p:cSldViewPr snapToGrid="0" snapToObjects="1">
      <p:cViewPr varScale="1">
        <p:scale>
          <a:sx n="167" d="100"/>
          <a:sy n="167" d="100"/>
        </p:scale>
        <p:origin x="-96" y="-67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B3CC-F982-40F9-8DD6-BCC9AFBF44BD}" type="datetime1">
              <a:rPr lang="en-US" smtClean="0"/>
              <a:pPr/>
              <a:t>19-11-20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E988-FB04-AB4E-BE5A-59F242AF7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19-11-20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317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19-11-20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996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19-11-20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E7B99-7C3F-4BC3-B7B8-7E1F8C620B24}" type="datetime1">
              <a:rPr lang="en-US" smtClean="0"/>
              <a:pPr/>
              <a:t>19-11-20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2B4D-6B12-4EDF-87BB-2B55CECB66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19-11-20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19-11-20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19-11-20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19-11-20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19-11-20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19-11-20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98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2560D-EC28-3B41-86E8-18F1CE0113B4}" type="datetimeFigureOut">
              <a:rPr lang="en-US" smtClean="0"/>
              <a:t>19-11-20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6" r:id="rId1"/>
    <p:sldLayoutId id="2147493457" r:id="rId2"/>
    <p:sldLayoutId id="2147493458" r:id="rId3"/>
    <p:sldLayoutId id="2147493459" r:id="rId4"/>
    <p:sldLayoutId id="2147493460" r:id="rId5"/>
    <p:sldLayoutId id="2147493461" r:id="rId6"/>
    <p:sldLayoutId id="2147493462" r:id="rId7"/>
    <p:sldLayoutId id="2147493463" r:id="rId8"/>
    <p:sldLayoutId id="2147493464" r:id="rId9"/>
    <p:sldLayoutId id="2147493465" r:id="rId10"/>
    <p:sldLayoutId id="2147493466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99662" y="2798454"/>
            <a:ext cx="3990316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005866"/>
                </a:solidFill>
              </a:rPr>
              <a:t>Titre</a:t>
            </a:r>
            <a:r>
              <a:rPr lang="en-US" sz="2800" b="1" dirty="0" smtClean="0">
                <a:solidFill>
                  <a:srgbClr val="005866"/>
                </a:solidFill>
              </a:rPr>
              <a:t> </a:t>
            </a:r>
            <a:r>
              <a:rPr lang="en-US" sz="2800" b="1" dirty="0" err="1" smtClean="0">
                <a:solidFill>
                  <a:srgbClr val="005866"/>
                </a:solidFill>
              </a:rPr>
              <a:t>lorem</a:t>
            </a:r>
            <a:r>
              <a:rPr lang="en-US" sz="2800" b="1" dirty="0" smtClean="0">
                <a:solidFill>
                  <a:srgbClr val="005866"/>
                </a:solidFill>
              </a:rPr>
              <a:t> </a:t>
            </a:r>
            <a:r>
              <a:rPr lang="en-US" sz="2800" b="1" dirty="0" err="1" smtClean="0">
                <a:solidFill>
                  <a:srgbClr val="005866"/>
                </a:solidFill>
              </a:rPr>
              <a:t>ipsum</a:t>
            </a:r>
            <a:endParaRPr lang="en-US" sz="2800" b="1" dirty="0">
              <a:solidFill>
                <a:srgbClr val="005866"/>
              </a:solidFill>
            </a:endParaRPr>
          </a:p>
          <a:p>
            <a:r>
              <a:rPr lang="en-US" sz="1600" dirty="0" smtClean="0">
                <a:solidFill>
                  <a:srgbClr val="005866"/>
                </a:solidFill>
              </a:rPr>
              <a:t>Sous-</a:t>
            </a:r>
            <a:r>
              <a:rPr lang="en-US" sz="1600" dirty="0" err="1" smtClean="0">
                <a:solidFill>
                  <a:srgbClr val="005866"/>
                </a:solidFill>
              </a:rPr>
              <a:t>titre</a:t>
            </a:r>
            <a:endParaRPr lang="en-US" sz="1600" dirty="0" smtClean="0">
              <a:solidFill>
                <a:srgbClr val="005866"/>
              </a:solidFill>
            </a:endParaRPr>
          </a:p>
          <a:p>
            <a:endParaRPr lang="en-US" dirty="0"/>
          </a:p>
          <a:p>
            <a:r>
              <a:rPr lang="en-US" sz="1000" dirty="0" smtClean="0"/>
              <a:t>date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2862394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36543" y="1790430"/>
            <a:ext cx="74680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FFFFFF"/>
                </a:solidFill>
              </a:rPr>
              <a:t>Section 1</a:t>
            </a:r>
          </a:p>
          <a:p>
            <a:pPr algn="ctr"/>
            <a:endParaRPr lang="en-US" sz="1200" dirty="0">
              <a:solidFill>
                <a:srgbClr val="FFFFFF"/>
              </a:solidFill>
            </a:endParaRPr>
          </a:p>
          <a:p>
            <a:pPr algn="ctr"/>
            <a:r>
              <a:rPr lang="en-US" sz="3600" b="1" dirty="0" smtClean="0">
                <a:solidFill>
                  <a:srgbClr val="FFFFFF"/>
                </a:solidFill>
              </a:rPr>
              <a:t>TITRE DE LA SECTION 1</a:t>
            </a:r>
            <a:endParaRPr lang="en-US" sz="36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85165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34617" y="277132"/>
            <a:ext cx="21978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FFFF"/>
                </a:solidFill>
              </a:rPr>
              <a:t>Section 1</a:t>
            </a:r>
            <a:endParaRPr lang="en-US" sz="1200" dirty="0">
              <a:solidFill>
                <a:srgbClr val="FFFF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15656" y="1142152"/>
            <a:ext cx="6585885" cy="30439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1600" b="1" dirty="0" err="1" smtClean="0">
                <a:solidFill>
                  <a:srgbClr val="005866"/>
                </a:solidFill>
              </a:rPr>
              <a:t>Lorem</a:t>
            </a:r>
            <a:r>
              <a:rPr lang="en-US" sz="1600" b="1" dirty="0" smtClean="0">
                <a:solidFill>
                  <a:srgbClr val="005866"/>
                </a:solidFill>
              </a:rPr>
              <a:t> </a:t>
            </a:r>
            <a:r>
              <a:rPr lang="en-US" sz="1600" b="1" dirty="0" err="1" smtClean="0">
                <a:solidFill>
                  <a:srgbClr val="005866"/>
                </a:solidFill>
              </a:rPr>
              <a:t>ipsum</a:t>
            </a:r>
            <a:endParaRPr lang="en-US" sz="1600" b="1" dirty="0" smtClean="0">
              <a:solidFill>
                <a:srgbClr val="005866"/>
              </a:solidFill>
            </a:endParaRPr>
          </a:p>
          <a:p>
            <a:pPr>
              <a:lnSpc>
                <a:spcPct val="130000"/>
              </a:lnSpc>
            </a:pPr>
            <a:endParaRPr lang="en-US" sz="1200" dirty="0" smtClean="0"/>
          </a:p>
          <a:p>
            <a:pPr>
              <a:lnSpc>
                <a:spcPct val="130000"/>
              </a:lnSpc>
            </a:pPr>
            <a:r>
              <a:rPr lang="en-US" sz="1200" dirty="0" err="1" smtClean="0"/>
              <a:t>Lorem</a:t>
            </a:r>
            <a:r>
              <a:rPr lang="en-US" sz="1200" dirty="0" smtClean="0"/>
              <a:t> </a:t>
            </a:r>
            <a:r>
              <a:rPr lang="en-US" sz="1200" dirty="0" err="1"/>
              <a:t>ipsum</a:t>
            </a:r>
            <a:r>
              <a:rPr lang="en-US" sz="1200" dirty="0"/>
              <a:t> dolor sit </a:t>
            </a:r>
            <a:r>
              <a:rPr lang="en-US" sz="1200" dirty="0" err="1"/>
              <a:t>amet</a:t>
            </a:r>
            <a:r>
              <a:rPr lang="en-US" sz="1200" dirty="0"/>
              <a:t>, </a:t>
            </a:r>
            <a:r>
              <a:rPr lang="en-US" sz="1200" dirty="0" err="1"/>
              <a:t>consectetur</a:t>
            </a:r>
            <a:r>
              <a:rPr lang="en-US" sz="1200" dirty="0"/>
              <a:t> </a:t>
            </a:r>
            <a:r>
              <a:rPr lang="en-US" sz="1200" dirty="0" err="1"/>
              <a:t>adipiscing</a:t>
            </a:r>
            <a:r>
              <a:rPr lang="en-US" sz="1200" dirty="0"/>
              <a:t> </a:t>
            </a:r>
            <a:r>
              <a:rPr lang="en-US" sz="1200" dirty="0" err="1"/>
              <a:t>elit</a:t>
            </a:r>
            <a:r>
              <a:rPr lang="en-US" sz="1200" dirty="0"/>
              <a:t>. Integer </a:t>
            </a:r>
            <a:r>
              <a:rPr lang="en-US" sz="1200" dirty="0" err="1"/>
              <a:t>eu</a:t>
            </a:r>
            <a:r>
              <a:rPr lang="en-US" sz="1200" dirty="0"/>
              <a:t> </a:t>
            </a:r>
            <a:r>
              <a:rPr lang="en-US" sz="1200" dirty="0" err="1"/>
              <a:t>luctus</a:t>
            </a:r>
            <a:r>
              <a:rPr lang="en-US" sz="1200" dirty="0"/>
              <a:t> </a:t>
            </a:r>
            <a:r>
              <a:rPr lang="en-US" sz="1200" dirty="0" err="1"/>
              <a:t>neque</a:t>
            </a:r>
            <a:r>
              <a:rPr lang="en-US" sz="1200" dirty="0"/>
              <a:t>, </a:t>
            </a:r>
            <a:r>
              <a:rPr lang="en-US" sz="1200" dirty="0" err="1"/>
              <a:t>ut</a:t>
            </a:r>
            <a:r>
              <a:rPr lang="en-US" sz="1200" dirty="0"/>
              <a:t> </a:t>
            </a:r>
            <a:r>
              <a:rPr lang="en-US" sz="1200" dirty="0" err="1"/>
              <a:t>tristique</a:t>
            </a:r>
            <a:r>
              <a:rPr lang="en-US" sz="1200" dirty="0"/>
              <a:t> quam. Maecenas sit </a:t>
            </a:r>
            <a:r>
              <a:rPr lang="en-US" sz="1200" dirty="0" err="1"/>
              <a:t>amet</a:t>
            </a:r>
            <a:r>
              <a:rPr lang="en-US" sz="1200" dirty="0"/>
              <a:t> </a:t>
            </a:r>
            <a:r>
              <a:rPr lang="en-US" sz="1200" dirty="0" err="1"/>
              <a:t>ultricies</a:t>
            </a:r>
            <a:r>
              <a:rPr lang="en-US" sz="1200" dirty="0"/>
              <a:t> </a:t>
            </a:r>
            <a:r>
              <a:rPr lang="en-US" sz="1200" dirty="0" err="1"/>
              <a:t>metus</a:t>
            </a:r>
            <a:r>
              <a:rPr lang="en-US" sz="1200" dirty="0"/>
              <a:t>. </a:t>
            </a:r>
            <a:r>
              <a:rPr lang="en-US" sz="1200" dirty="0" err="1"/>
              <a:t>Curabitur</a:t>
            </a:r>
            <a:r>
              <a:rPr lang="en-US" sz="1200" dirty="0"/>
              <a:t> </a:t>
            </a:r>
            <a:r>
              <a:rPr lang="en-US" sz="1200" dirty="0" err="1"/>
              <a:t>pretium</a:t>
            </a:r>
            <a:r>
              <a:rPr lang="en-US" sz="1200" dirty="0"/>
              <a:t> nisi ac </a:t>
            </a:r>
            <a:r>
              <a:rPr lang="en-US" sz="1200" dirty="0" err="1"/>
              <a:t>mauris</a:t>
            </a:r>
            <a:r>
              <a:rPr lang="en-US" sz="1200" dirty="0"/>
              <a:t> </a:t>
            </a:r>
            <a:r>
              <a:rPr lang="en-US" sz="1200" dirty="0" err="1"/>
              <a:t>congue</a:t>
            </a:r>
            <a:r>
              <a:rPr lang="en-US" sz="1200" dirty="0"/>
              <a:t>, </a:t>
            </a:r>
            <a:r>
              <a:rPr lang="en-US" sz="1200" dirty="0" err="1"/>
              <a:t>ut</a:t>
            </a:r>
            <a:r>
              <a:rPr lang="en-US" sz="1200" dirty="0"/>
              <a:t> </a:t>
            </a:r>
            <a:r>
              <a:rPr lang="en-US" sz="1200" dirty="0" err="1"/>
              <a:t>vestibulum</a:t>
            </a:r>
            <a:r>
              <a:rPr lang="en-US" sz="1200" dirty="0"/>
              <a:t> </a:t>
            </a:r>
            <a:r>
              <a:rPr lang="en-US" sz="1200" dirty="0" err="1"/>
              <a:t>nulla</a:t>
            </a:r>
            <a:r>
              <a:rPr lang="en-US" sz="1200" dirty="0"/>
              <a:t> </a:t>
            </a:r>
            <a:r>
              <a:rPr lang="en-US" sz="1200" dirty="0" err="1"/>
              <a:t>faucibus</a:t>
            </a:r>
            <a:r>
              <a:rPr lang="en-US" sz="1200" dirty="0"/>
              <a:t>. </a:t>
            </a:r>
            <a:r>
              <a:rPr lang="en-US" sz="1200" dirty="0" err="1"/>
              <a:t>Ut</a:t>
            </a:r>
            <a:r>
              <a:rPr lang="en-US" sz="1200" dirty="0"/>
              <a:t> id </a:t>
            </a:r>
            <a:r>
              <a:rPr lang="en-US" sz="1200" dirty="0" err="1"/>
              <a:t>ornare</a:t>
            </a:r>
            <a:r>
              <a:rPr lang="en-US" sz="1200" dirty="0"/>
              <a:t> </a:t>
            </a:r>
            <a:r>
              <a:rPr lang="en-US" sz="1200" dirty="0" err="1"/>
              <a:t>nisl</a:t>
            </a:r>
            <a:r>
              <a:rPr lang="en-US" sz="1200" dirty="0"/>
              <a:t>, id </a:t>
            </a:r>
            <a:r>
              <a:rPr lang="en-US" sz="1200" dirty="0" err="1"/>
              <a:t>malesuada</a:t>
            </a:r>
            <a:r>
              <a:rPr lang="en-US" sz="1200" dirty="0"/>
              <a:t> </a:t>
            </a:r>
            <a:r>
              <a:rPr lang="en-US" sz="1200" dirty="0" err="1"/>
              <a:t>tortor</a:t>
            </a:r>
            <a:r>
              <a:rPr lang="en-US" sz="1200" dirty="0"/>
              <a:t>. </a:t>
            </a:r>
            <a:r>
              <a:rPr lang="en-US" sz="1200" dirty="0" err="1"/>
              <a:t>Phasellus</a:t>
            </a:r>
            <a:r>
              <a:rPr lang="en-US" sz="1200" dirty="0"/>
              <a:t> </a:t>
            </a:r>
            <a:r>
              <a:rPr lang="en-US" sz="1200" dirty="0" err="1"/>
              <a:t>nisl</a:t>
            </a:r>
            <a:r>
              <a:rPr lang="en-US" sz="1200" dirty="0"/>
              <a:t> </a:t>
            </a:r>
            <a:r>
              <a:rPr lang="en-US" sz="1200" dirty="0" err="1"/>
              <a:t>erat</a:t>
            </a:r>
            <a:r>
              <a:rPr lang="en-US" sz="1200" dirty="0"/>
              <a:t>, </a:t>
            </a:r>
            <a:r>
              <a:rPr lang="en-US" sz="1200" dirty="0" err="1"/>
              <a:t>faucibus</a:t>
            </a:r>
            <a:r>
              <a:rPr lang="en-US" sz="1200" dirty="0"/>
              <a:t> non </a:t>
            </a:r>
            <a:r>
              <a:rPr lang="en-US" sz="1200" dirty="0" err="1"/>
              <a:t>sodales</a:t>
            </a:r>
            <a:r>
              <a:rPr lang="en-US" sz="1200" dirty="0"/>
              <a:t> </a:t>
            </a:r>
            <a:r>
              <a:rPr lang="en-US" sz="1200" dirty="0" err="1"/>
              <a:t>nec</a:t>
            </a:r>
            <a:r>
              <a:rPr lang="en-US" sz="1200" dirty="0"/>
              <a:t>, </a:t>
            </a:r>
            <a:r>
              <a:rPr lang="en-US" sz="1200" dirty="0" err="1"/>
              <a:t>pharetra</a:t>
            </a:r>
            <a:r>
              <a:rPr lang="en-US" sz="1200" dirty="0"/>
              <a:t> in ligula. </a:t>
            </a:r>
            <a:r>
              <a:rPr lang="en-US" sz="1200" dirty="0" err="1"/>
              <a:t>Praesent</a:t>
            </a:r>
            <a:r>
              <a:rPr lang="en-US" sz="1200" dirty="0"/>
              <a:t> </a:t>
            </a:r>
            <a:r>
              <a:rPr lang="en-US" sz="1200" dirty="0" err="1"/>
              <a:t>est</a:t>
            </a:r>
            <a:r>
              <a:rPr lang="en-US" sz="1200" dirty="0"/>
              <a:t> ex, </a:t>
            </a:r>
            <a:r>
              <a:rPr lang="en-US" sz="1200" dirty="0" err="1"/>
              <a:t>dapibus</a:t>
            </a:r>
            <a:r>
              <a:rPr lang="en-US" sz="1200" dirty="0"/>
              <a:t> a </a:t>
            </a:r>
            <a:r>
              <a:rPr lang="en-US" sz="1200" dirty="0" err="1"/>
              <a:t>vestibulum</a:t>
            </a:r>
            <a:r>
              <a:rPr lang="en-US" sz="1200" dirty="0"/>
              <a:t> id, </a:t>
            </a:r>
            <a:r>
              <a:rPr lang="en-US" sz="1200" dirty="0" err="1"/>
              <a:t>dapibus</a:t>
            </a:r>
            <a:r>
              <a:rPr lang="en-US" sz="1200" dirty="0"/>
              <a:t> </a:t>
            </a:r>
            <a:r>
              <a:rPr lang="en-US" sz="1200" dirty="0" err="1"/>
              <a:t>tincidunt</a:t>
            </a:r>
            <a:r>
              <a:rPr lang="en-US" sz="1200" dirty="0"/>
              <a:t> nisi. </a:t>
            </a:r>
            <a:r>
              <a:rPr lang="en-US" sz="1200" dirty="0" err="1"/>
              <a:t>Donec</a:t>
            </a:r>
            <a:r>
              <a:rPr lang="en-US" sz="1200" dirty="0"/>
              <a:t> </a:t>
            </a:r>
            <a:r>
              <a:rPr lang="en-US" sz="1200" dirty="0" err="1"/>
              <a:t>vel</a:t>
            </a:r>
            <a:r>
              <a:rPr lang="en-US" sz="1200" dirty="0"/>
              <a:t> </a:t>
            </a:r>
            <a:r>
              <a:rPr lang="en-US" sz="1200" dirty="0" err="1"/>
              <a:t>nibh</a:t>
            </a:r>
            <a:r>
              <a:rPr lang="en-US" sz="1200" dirty="0"/>
              <a:t> </a:t>
            </a:r>
            <a:r>
              <a:rPr lang="en-US" sz="1200" dirty="0" err="1"/>
              <a:t>arcu</a:t>
            </a:r>
            <a:r>
              <a:rPr lang="en-US" sz="1200" dirty="0"/>
              <a:t>.</a:t>
            </a:r>
          </a:p>
          <a:p>
            <a:pPr>
              <a:lnSpc>
                <a:spcPct val="130000"/>
              </a:lnSpc>
            </a:pPr>
            <a:endParaRPr lang="en-US" sz="1200" dirty="0"/>
          </a:p>
          <a:p>
            <a:pPr>
              <a:lnSpc>
                <a:spcPct val="130000"/>
              </a:lnSpc>
            </a:pPr>
            <a:r>
              <a:rPr lang="en-US" sz="1200" dirty="0" err="1"/>
              <a:t>Phasellus</a:t>
            </a:r>
            <a:r>
              <a:rPr lang="en-US" sz="1200" dirty="0"/>
              <a:t> non </a:t>
            </a:r>
            <a:r>
              <a:rPr lang="en-US" sz="1200" dirty="0" err="1"/>
              <a:t>purus</a:t>
            </a:r>
            <a:r>
              <a:rPr lang="en-US" sz="1200" dirty="0"/>
              <a:t> </a:t>
            </a:r>
            <a:r>
              <a:rPr lang="en-US" sz="1200" dirty="0" err="1"/>
              <a:t>aliquam</a:t>
            </a:r>
            <a:r>
              <a:rPr lang="en-US" sz="1200" dirty="0"/>
              <a:t>, </a:t>
            </a:r>
            <a:r>
              <a:rPr lang="en-US" sz="1200" dirty="0" err="1"/>
              <a:t>maximus</a:t>
            </a:r>
            <a:r>
              <a:rPr lang="en-US" sz="1200" dirty="0"/>
              <a:t> </a:t>
            </a:r>
            <a:r>
              <a:rPr lang="en-US" sz="1200" dirty="0" err="1"/>
              <a:t>tellus</a:t>
            </a:r>
            <a:r>
              <a:rPr lang="en-US" sz="1200" dirty="0"/>
              <a:t> in, </a:t>
            </a:r>
            <a:r>
              <a:rPr lang="en-US" sz="1200" dirty="0" err="1"/>
              <a:t>gravida</a:t>
            </a:r>
            <a:r>
              <a:rPr lang="en-US" sz="1200" dirty="0"/>
              <a:t> mi. </a:t>
            </a:r>
            <a:r>
              <a:rPr lang="en-US" sz="1200" dirty="0" err="1"/>
              <a:t>Aliquam</a:t>
            </a:r>
            <a:r>
              <a:rPr lang="en-US" sz="1200" dirty="0"/>
              <a:t> id </a:t>
            </a:r>
            <a:r>
              <a:rPr lang="en-US" sz="1200" dirty="0" err="1"/>
              <a:t>aliquet</a:t>
            </a:r>
            <a:r>
              <a:rPr lang="en-US" sz="1200" dirty="0"/>
              <a:t> </a:t>
            </a:r>
            <a:r>
              <a:rPr lang="en-US" sz="1200" dirty="0" err="1"/>
              <a:t>ipsum</a:t>
            </a:r>
            <a:r>
              <a:rPr lang="en-US" sz="1200" dirty="0"/>
              <a:t>, </a:t>
            </a:r>
            <a:r>
              <a:rPr lang="en-US" sz="1200" dirty="0" err="1"/>
              <a:t>eu</a:t>
            </a:r>
            <a:r>
              <a:rPr lang="en-US" sz="1200" dirty="0"/>
              <a:t> </a:t>
            </a:r>
            <a:r>
              <a:rPr lang="en-US" sz="1200" dirty="0" err="1"/>
              <a:t>commodo</a:t>
            </a:r>
            <a:r>
              <a:rPr lang="en-US" sz="1200" dirty="0"/>
              <a:t> dui. </a:t>
            </a:r>
            <a:r>
              <a:rPr lang="en-US" sz="1200" dirty="0" err="1"/>
              <a:t>Pellentesque</a:t>
            </a:r>
            <a:r>
              <a:rPr lang="en-US" sz="1200" dirty="0"/>
              <a:t> </a:t>
            </a:r>
            <a:r>
              <a:rPr lang="en-US" sz="1200" dirty="0" err="1"/>
              <a:t>euismod</a:t>
            </a:r>
            <a:r>
              <a:rPr lang="en-US" sz="1200" dirty="0"/>
              <a:t> </a:t>
            </a:r>
            <a:r>
              <a:rPr lang="en-US" sz="1200" dirty="0" err="1"/>
              <a:t>pulvinar</a:t>
            </a:r>
            <a:r>
              <a:rPr lang="en-US" sz="1200" dirty="0"/>
              <a:t> </a:t>
            </a:r>
            <a:r>
              <a:rPr lang="en-US" sz="1200" dirty="0" err="1"/>
              <a:t>nisl</a:t>
            </a:r>
            <a:r>
              <a:rPr lang="en-US" sz="1200" dirty="0"/>
              <a:t>. Nam id </a:t>
            </a:r>
            <a:r>
              <a:rPr lang="en-US" sz="1200" dirty="0" err="1"/>
              <a:t>arcu</a:t>
            </a:r>
            <a:r>
              <a:rPr lang="en-US" sz="1200" dirty="0"/>
              <a:t> </a:t>
            </a:r>
            <a:r>
              <a:rPr lang="en-US" sz="1200" dirty="0" err="1"/>
              <a:t>ultrices</a:t>
            </a:r>
            <a:r>
              <a:rPr lang="en-US" sz="1200" dirty="0"/>
              <a:t>, </a:t>
            </a:r>
            <a:r>
              <a:rPr lang="en-US" sz="1200" dirty="0" err="1"/>
              <a:t>finibus</a:t>
            </a:r>
            <a:r>
              <a:rPr lang="en-US" sz="1200" dirty="0"/>
              <a:t> </a:t>
            </a:r>
            <a:r>
              <a:rPr lang="en-US" sz="1200" dirty="0" err="1"/>
              <a:t>nunc</a:t>
            </a:r>
            <a:r>
              <a:rPr lang="en-US" sz="1200" dirty="0"/>
              <a:t> </a:t>
            </a:r>
            <a:r>
              <a:rPr lang="en-US" sz="1200" dirty="0" err="1"/>
              <a:t>sed</a:t>
            </a:r>
            <a:r>
              <a:rPr lang="en-US" sz="1200" dirty="0"/>
              <a:t>, </a:t>
            </a:r>
            <a:r>
              <a:rPr lang="en-US" sz="1200" dirty="0" err="1"/>
              <a:t>eleifend</a:t>
            </a:r>
            <a:r>
              <a:rPr lang="en-US" sz="1200" dirty="0"/>
              <a:t> </a:t>
            </a:r>
            <a:r>
              <a:rPr lang="en-US" sz="1200" dirty="0" err="1"/>
              <a:t>justo</a:t>
            </a:r>
            <a:r>
              <a:rPr lang="en-US" sz="1200" dirty="0"/>
              <a:t>. In </a:t>
            </a:r>
            <a:r>
              <a:rPr lang="en-US" sz="1200" dirty="0" err="1"/>
              <a:t>tempor</a:t>
            </a:r>
            <a:r>
              <a:rPr lang="en-US" sz="1200" dirty="0"/>
              <a:t> </a:t>
            </a:r>
            <a:r>
              <a:rPr lang="en-US" sz="1200" dirty="0" err="1"/>
              <a:t>mauris</a:t>
            </a:r>
            <a:r>
              <a:rPr lang="en-US" sz="1200" dirty="0"/>
              <a:t> non </a:t>
            </a:r>
            <a:r>
              <a:rPr lang="en-US" sz="1200" dirty="0" err="1"/>
              <a:t>cursus</a:t>
            </a:r>
            <a:r>
              <a:rPr lang="en-US" sz="1200" dirty="0"/>
              <a:t> </a:t>
            </a:r>
            <a:r>
              <a:rPr lang="en-US" sz="1200" dirty="0" err="1"/>
              <a:t>sollicitudin</a:t>
            </a:r>
            <a:r>
              <a:rPr lang="en-US" sz="1200" dirty="0"/>
              <a:t>. </a:t>
            </a:r>
            <a:r>
              <a:rPr lang="en-US" sz="1200" dirty="0" err="1"/>
              <a:t>Ut</a:t>
            </a:r>
            <a:r>
              <a:rPr lang="en-US" sz="1200" dirty="0"/>
              <a:t> </a:t>
            </a:r>
            <a:r>
              <a:rPr lang="en-US" sz="1200" dirty="0" err="1"/>
              <a:t>facilisis</a:t>
            </a:r>
            <a:r>
              <a:rPr lang="en-US" sz="1200" dirty="0"/>
              <a:t> </a:t>
            </a:r>
            <a:r>
              <a:rPr lang="en-US" sz="1200" dirty="0" err="1"/>
              <a:t>sollicitudin</a:t>
            </a:r>
            <a:r>
              <a:rPr lang="en-US" sz="1200" dirty="0"/>
              <a:t> </a:t>
            </a:r>
            <a:r>
              <a:rPr lang="en-US" sz="1200" dirty="0" err="1"/>
              <a:t>nisl</a:t>
            </a:r>
            <a:r>
              <a:rPr lang="en-US" sz="1200" dirty="0"/>
              <a:t> non semper. Maecenas a </a:t>
            </a:r>
            <a:r>
              <a:rPr lang="en-US" sz="1200" dirty="0" err="1"/>
              <a:t>facilisis</a:t>
            </a:r>
            <a:r>
              <a:rPr lang="en-US" sz="1200" dirty="0"/>
              <a:t> sem. </a:t>
            </a:r>
          </a:p>
        </p:txBody>
      </p:sp>
    </p:spTree>
    <p:extLst>
      <p:ext uri="{BB962C8B-B14F-4D97-AF65-F5344CB8AC3E}">
        <p14:creationId xmlns:p14="http://schemas.microsoft.com/office/powerpoint/2010/main" val="24487510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36543" y="1790430"/>
            <a:ext cx="74680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FFFFFF"/>
                </a:solidFill>
              </a:rPr>
              <a:t>Section 2</a:t>
            </a:r>
          </a:p>
          <a:p>
            <a:pPr algn="ctr"/>
            <a:endParaRPr lang="en-US" sz="1200" dirty="0">
              <a:solidFill>
                <a:srgbClr val="FFFFFF"/>
              </a:solidFill>
            </a:endParaRPr>
          </a:p>
          <a:p>
            <a:pPr algn="ctr"/>
            <a:r>
              <a:rPr lang="en-US" sz="3600" b="1" dirty="0" smtClean="0">
                <a:solidFill>
                  <a:srgbClr val="FFFFFF"/>
                </a:solidFill>
              </a:rPr>
              <a:t>TITRE DE LA SECTION 2</a:t>
            </a:r>
            <a:endParaRPr lang="en-US" sz="36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18273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34617" y="277132"/>
            <a:ext cx="21978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FFFF"/>
                </a:solidFill>
              </a:rPr>
              <a:t>Section 2</a:t>
            </a:r>
            <a:endParaRPr lang="en-US" sz="1200" dirty="0">
              <a:solidFill>
                <a:srgbClr val="FFFF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15656" y="1142152"/>
            <a:ext cx="6585885" cy="30439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1600" b="1" dirty="0" err="1" smtClean="0">
                <a:solidFill>
                  <a:srgbClr val="005866"/>
                </a:solidFill>
              </a:rPr>
              <a:t>Lorem</a:t>
            </a:r>
            <a:r>
              <a:rPr lang="en-US" sz="1600" b="1" dirty="0" smtClean="0">
                <a:solidFill>
                  <a:srgbClr val="005866"/>
                </a:solidFill>
              </a:rPr>
              <a:t> </a:t>
            </a:r>
            <a:r>
              <a:rPr lang="en-US" sz="1600" b="1" dirty="0" err="1" smtClean="0">
                <a:solidFill>
                  <a:srgbClr val="005866"/>
                </a:solidFill>
              </a:rPr>
              <a:t>ipsum</a:t>
            </a:r>
            <a:endParaRPr lang="en-US" sz="1600" b="1" dirty="0" smtClean="0">
              <a:solidFill>
                <a:srgbClr val="005866"/>
              </a:solidFill>
            </a:endParaRPr>
          </a:p>
          <a:p>
            <a:pPr>
              <a:lnSpc>
                <a:spcPct val="130000"/>
              </a:lnSpc>
            </a:pPr>
            <a:endParaRPr lang="en-US" sz="1200" dirty="0" smtClean="0"/>
          </a:p>
          <a:p>
            <a:pPr>
              <a:lnSpc>
                <a:spcPct val="130000"/>
              </a:lnSpc>
            </a:pPr>
            <a:r>
              <a:rPr lang="en-US" sz="1200" dirty="0" err="1" smtClean="0"/>
              <a:t>Lorem</a:t>
            </a:r>
            <a:r>
              <a:rPr lang="en-US" sz="1200" dirty="0" smtClean="0"/>
              <a:t> </a:t>
            </a:r>
            <a:r>
              <a:rPr lang="en-US" sz="1200" dirty="0" err="1"/>
              <a:t>ipsum</a:t>
            </a:r>
            <a:r>
              <a:rPr lang="en-US" sz="1200" dirty="0"/>
              <a:t> dolor sit </a:t>
            </a:r>
            <a:r>
              <a:rPr lang="en-US" sz="1200" dirty="0" err="1"/>
              <a:t>amet</a:t>
            </a:r>
            <a:r>
              <a:rPr lang="en-US" sz="1200" dirty="0"/>
              <a:t>, </a:t>
            </a:r>
            <a:r>
              <a:rPr lang="en-US" sz="1200" dirty="0" err="1"/>
              <a:t>consectetur</a:t>
            </a:r>
            <a:r>
              <a:rPr lang="en-US" sz="1200" dirty="0"/>
              <a:t> </a:t>
            </a:r>
            <a:r>
              <a:rPr lang="en-US" sz="1200" dirty="0" err="1"/>
              <a:t>adipiscing</a:t>
            </a:r>
            <a:r>
              <a:rPr lang="en-US" sz="1200" dirty="0"/>
              <a:t> </a:t>
            </a:r>
            <a:r>
              <a:rPr lang="en-US" sz="1200" dirty="0" err="1"/>
              <a:t>elit</a:t>
            </a:r>
            <a:r>
              <a:rPr lang="en-US" sz="1200" dirty="0"/>
              <a:t>. Integer </a:t>
            </a:r>
            <a:r>
              <a:rPr lang="en-US" sz="1200" dirty="0" err="1"/>
              <a:t>eu</a:t>
            </a:r>
            <a:r>
              <a:rPr lang="en-US" sz="1200" dirty="0"/>
              <a:t> </a:t>
            </a:r>
            <a:r>
              <a:rPr lang="en-US" sz="1200" dirty="0" err="1"/>
              <a:t>luctus</a:t>
            </a:r>
            <a:r>
              <a:rPr lang="en-US" sz="1200" dirty="0"/>
              <a:t> </a:t>
            </a:r>
            <a:r>
              <a:rPr lang="en-US" sz="1200" dirty="0" err="1"/>
              <a:t>neque</a:t>
            </a:r>
            <a:r>
              <a:rPr lang="en-US" sz="1200" dirty="0"/>
              <a:t>, </a:t>
            </a:r>
            <a:r>
              <a:rPr lang="en-US" sz="1200" dirty="0" err="1"/>
              <a:t>ut</a:t>
            </a:r>
            <a:r>
              <a:rPr lang="en-US" sz="1200" dirty="0"/>
              <a:t> </a:t>
            </a:r>
            <a:r>
              <a:rPr lang="en-US" sz="1200" dirty="0" err="1"/>
              <a:t>tristique</a:t>
            </a:r>
            <a:r>
              <a:rPr lang="en-US" sz="1200" dirty="0"/>
              <a:t> quam. Maecenas sit </a:t>
            </a:r>
            <a:r>
              <a:rPr lang="en-US" sz="1200" dirty="0" err="1"/>
              <a:t>amet</a:t>
            </a:r>
            <a:r>
              <a:rPr lang="en-US" sz="1200" dirty="0"/>
              <a:t> </a:t>
            </a:r>
            <a:r>
              <a:rPr lang="en-US" sz="1200" dirty="0" err="1"/>
              <a:t>ultricies</a:t>
            </a:r>
            <a:r>
              <a:rPr lang="en-US" sz="1200" dirty="0"/>
              <a:t> </a:t>
            </a:r>
            <a:r>
              <a:rPr lang="en-US" sz="1200" dirty="0" err="1"/>
              <a:t>metus</a:t>
            </a:r>
            <a:r>
              <a:rPr lang="en-US" sz="1200" dirty="0"/>
              <a:t>. </a:t>
            </a:r>
            <a:r>
              <a:rPr lang="en-US" sz="1200" dirty="0" err="1"/>
              <a:t>Curabitur</a:t>
            </a:r>
            <a:r>
              <a:rPr lang="en-US" sz="1200" dirty="0"/>
              <a:t> </a:t>
            </a:r>
            <a:r>
              <a:rPr lang="en-US" sz="1200" dirty="0" err="1"/>
              <a:t>pretium</a:t>
            </a:r>
            <a:r>
              <a:rPr lang="en-US" sz="1200" dirty="0"/>
              <a:t> nisi ac </a:t>
            </a:r>
            <a:r>
              <a:rPr lang="en-US" sz="1200" dirty="0" err="1"/>
              <a:t>mauris</a:t>
            </a:r>
            <a:r>
              <a:rPr lang="en-US" sz="1200" dirty="0"/>
              <a:t> </a:t>
            </a:r>
            <a:r>
              <a:rPr lang="en-US" sz="1200" dirty="0" err="1"/>
              <a:t>congue</a:t>
            </a:r>
            <a:r>
              <a:rPr lang="en-US" sz="1200" dirty="0"/>
              <a:t>, </a:t>
            </a:r>
            <a:r>
              <a:rPr lang="en-US" sz="1200" dirty="0" err="1"/>
              <a:t>ut</a:t>
            </a:r>
            <a:r>
              <a:rPr lang="en-US" sz="1200" dirty="0"/>
              <a:t> </a:t>
            </a:r>
            <a:r>
              <a:rPr lang="en-US" sz="1200" dirty="0" err="1"/>
              <a:t>vestibulum</a:t>
            </a:r>
            <a:r>
              <a:rPr lang="en-US" sz="1200" dirty="0"/>
              <a:t> </a:t>
            </a:r>
            <a:r>
              <a:rPr lang="en-US" sz="1200" dirty="0" err="1"/>
              <a:t>nulla</a:t>
            </a:r>
            <a:r>
              <a:rPr lang="en-US" sz="1200" dirty="0"/>
              <a:t> </a:t>
            </a:r>
            <a:r>
              <a:rPr lang="en-US" sz="1200" dirty="0" err="1"/>
              <a:t>faucibus</a:t>
            </a:r>
            <a:r>
              <a:rPr lang="en-US" sz="1200" dirty="0"/>
              <a:t>. </a:t>
            </a:r>
            <a:r>
              <a:rPr lang="en-US" sz="1200" dirty="0" err="1"/>
              <a:t>Ut</a:t>
            </a:r>
            <a:r>
              <a:rPr lang="en-US" sz="1200" dirty="0"/>
              <a:t> id </a:t>
            </a:r>
            <a:r>
              <a:rPr lang="en-US" sz="1200" dirty="0" err="1"/>
              <a:t>ornare</a:t>
            </a:r>
            <a:r>
              <a:rPr lang="en-US" sz="1200" dirty="0"/>
              <a:t> </a:t>
            </a:r>
            <a:r>
              <a:rPr lang="en-US" sz="1200" dirty="0" err="1"/>
              <a:t>nisl</a:t>
            </a:r>
            <a:r>
              <a:rPr lang="en-US" sz="1200" dirty="0"/>
              <a:t>, id </a:t>
            </a:r>
            <a:r>
              <a:rPr lang="en-US" sz="1200" dirty="0" err="1"/>
              <a:t>malesuada</a:t>
            </a:r>
            <a:r>
              <a:rPr lang="en-US" sz="1200" dirty="0"/>
              <a:t> </a:t>
            </a:r>
            <a:r>
              <a:rPr lang="en-US" sz="1200" dirty="0" err="1"/>
              <a:t>tortor</a:t>
            </a:r>
            <a:r>
              <a:rPr lang="en-US" sz="1200" dirty="0"/>
              <a:t>. </a:t>
            </a:r>
            <a:r>
              <a:rPr lang="en-US" sz="1200" dirty="0" err="1"/>
              <a:t>Phasellus</a:t>
            </a:r>
            <a:r>
              <a:rPr lang="en-US" sz="1200" dirty="0"/>
              <a:t> </a:t>
            </a:r>
            <a:r>
              <a:rPr lang="en-US" sz="1200" dirty="0" err="1"/>
              <a:t>nisl</a:t>
            </a:r>
            <a:r>
              <a:rPr lang="en-US" sz="1200" dirty="0"/>
              <a:t> </a:t>
            </a:r>
            <a:r>
              <a:rPr lang="en-US" sz="1200" dirty="0" err="1"/>
              <a:t>erat</a:t>
            </a:r>
            <a:r>
              <a:rPr lang="en-US" sz="1200" dirty="0"/>
              <a:t>, </a:t>
            </a:r>
            <a:r>
              <a:rPr lang="en-US" sz="1200" dirty="0" err="1"/>
              <a:t>faucibus</a:t>
            </a:r>
            <a:r>
              <a:rPr lang="en-US" sz="1200" dirty="0"/>
              <a:t> non </a:t>
            </a:r>
            <a:r>
              <a:rPr lang="en-US" sz="1200" dirty="0" err="1"/>
              <a:t>sodales</a:t>
            </a:r>
            <a:r>
              <a:rPr lang="en-US" sz="1200" dirty="0"/>
              <a:t> </a:t>
            </a:r>
            <a:r>
              <a:rPr lang="en-US" sz="1200" dirty="0" err="1"/>
              <a:t>nec</a:t>
            </a:r>
            <a:r>
              <a:rPr lang="en-US" sz="1200" dirty="0"/>
              <a:t>, </a:t>
            </a:r>
            <a:r>
              <a:rPr lang="en-US" sz="1200" dirty="0" err="1"/>
              <a:t>pharetra</a:t>
            </a:r>
            <a:r>
              <a:rPr lang="en-US" sz="1200" dirty="0"/>
              <a:t> in ligula. </a:t>
            </a:r>
            <a:r>
              <a:rPr lang="en-US" sz="1200" dirty="0" err="1"/>
              <a:t>Praesent</a:t>
            </a:r>
            <a:r>
              <a:rPr lang="en-US" sz="1200" dirty="0"/>
              <a:t> </a:t>
            </a:r>
            <a:r>
              <a:rPr lang="en-US" sz="1200" dirty="0" err="1"/>
              <a:t>est</a:t>
            </a:r>
            <a:r>
              <a:rPr lang="en-US" sz="1200" dirty="0"/>
              <a:t> ex, </a:t>
            </a:r>
            <a:r>
              <a:rPr lang="en-US" sz="1200" dirty="0" err="1"/>
              <a:t>dapibus</a:t>
            </a:r>
            <a:r>
              <a:rPr lang="en-US" sz="1200" dirty="0"/>
              <a:t> a </a:t>
            </a:r>
            <a:r>
              <a:rPr lang="en-US" sz="1200" dirty="0" err="1"/>
              <a:t>vestibulum</a:t>
            </a:r>
            <a:r>
              <a:rPr lang="en-US" sz="1200" dirty="0"/>
              <a:t> id, </a:t>
            </a:r>
            <a:r>
              <a:rPr lang="en-US" sz="1200" dirty="0" err="1"/>
              <a:t>dapibus</a:t>
            </a:r>
            <a:r>
              <a:rPr lang="en-US" sz="1200" dirty="0"/>
              <a:t> </a:t>
            </a:r>
            <a:r>
              <a:rPr lang="en-US" sz="1200" dirty="0" err="1"/>
              <a:t>tincidunt</a:t>
            </a:r>
            <a:r>
              <a:rPr lang="en-US" sz="1200" dirty="0"/>
              <a:t> nisi. </a:t>
            </a:r>
            <a:r>
              <a:rPr lang="en-US" sz="1200" dirty="0" err="1"/>
              <a:t>Donec</a:t>
            </a:r>
            <a:r>
              <a:rPr lang="en-US" sz="1200" dirty="0"/>
              <a:t> </a:t>
            </a:r>
            <a:r>
              <a:rPr lang="en-US" sz="1200" dirty="0" err="1"/>
              <a:t>vel</a:t>
            </a:r>
            <a:r>
              <a:rPr lang="en-US" sz="1200" dirty="0"/>
              <a:t> </a:t>
            </a:r>
            <a:r>
              <a:rPr lang="en-US" sz="1200" dirty="0" err="1"/>
              <a:t>nibh</a:t>
            </a:r>
            <a:r>
              <a:rPr lang="en-US" sz="1200" dirty="0"/>
              <a:t> </a:t>
            </a:r>
            <a:r>
              <a:rPr lang="en-US" sz="1200" dirty="0" err="1"/>
              <a:t>arcu</a:t>
            </a:r>
            <a:r>
              <a:rPr lang="en-US" sz="1200" dirty="0"/>
              <a:t>.</a:t>
            </a:r>
          </a:p>
          <a:p>
            <a:pPr>
              <a:lnSpc>
                <a:spcPct val="130000"/>
              </a:lnSpc>
            </a:pPr>
            <a:endParaRPr lang="en-US" sz="1200" dirty="0"/>
          </a:p>
          <a:p>
            <a:pPr>
              <a:lnSpc>
                <a:spcPct val="130000"/>
              </a:lnSpc>
            </a:pPr>
            <a:r>
              <a:rPr lang="en-US" sz="1200" dirty="0" err="1"/>
              <a:t>Phasellus</a:t>
            </a:r>
            <a:r>
              <a:rPr lang="en-US" sz="1200" dirty="0"/>
              <a:t> non </a:t>
            </a:r>
            <a:r>
              <a:rPr lang="en-US" sz="1200" dirty="0" err="1"/>
              <a:t>purus</a:t>
            </a:r>
            <a:r>
              <a:rPr lang="en-US" sz="1200" dirty="0"/>
              <a:t> </a:t>
            </a:r>
            <a:r>
              <a:rPr lang="en-US" sz="1200" dirty="0" err="1"/>
              <a:t>aliquam</a:t>
            </a:r>
            <a:r>
              <a:rPr lang="en-US" sz="1200" dirty="0"/>
              <a:t>, </a:t>
            </a:r>
            <a:r>
              <a:rPr lang="en-US" sz="1200" dirty="0" err="1"/>
              <a:t>maximus</a:t>
            </a:r>
            <a:r>
              <a:rPr lang="en-US" sz="1200" dirty="0"/>
              <a:t> </a:t>
            </a:r>
            <a:r>
              <a:rPr lang="en-US" sz="1200" dirty="0" err="1"/>
              <a:t>tellus</a:t>
            </a:r>
            <a:r>
              <a:rPr lang="en-US" sz="1200" dirty="0"/>
              <a:t> in, </a:t>
            </a:r>
            <a:r>
              <a:rPr lang="en-US" sz="1200" dirty="0" err="1"/>
              <a:t>gravida</a:t>
            </a:r>
            <a:r>
              <a:rPr lang="en-US" sz="1200" dirty="0"/>
              <a:t> mi. </a:t>
            </a:r>
            <a:r>
              <a:rPr lang="en-US" sz="1200" dirty="0" err="1"/>
              <a:t>Aliquam</a:t>
            </a:r>
            <a:r>
              <a:rPr lang="en-US" sz="1200" dirty="0"/>
              <a:t> id </a:t>
            </a:r>
            <a:r>
              <a:rPr lang="en-US" sz="1200" dirty="0" err="1"/>
              <a:t>aliquet</a:t>
            </a:r>
            <a:r>
              <a:rPr lang="en-US" sz="1200" dirty="0"/>
              <a:t> </a:t>
            </a:r>
            <a:r>
              <a:rPr lang="en-US" sz="1200" dirty="0" err="1"/>
              <a:t>ipsum</a:t>
            </a:r>
            <a:r>
              <a:rPr lang="en-US" sz="1200" dirty="0"/>
              <a:t>, </a:t>
            </a:r>
            <a:r>
              <a:rPr lang="en-US" sz="1200" dirty="0" err="1"/>
              <a:t>eu</a:t>
            </a:r>
            <a:r>
              <a:rPr lang="en-US" sz="1200" dirty="0"/>
              <a:t> </a:t>
            </a:r>
            <a:r>
              <a:rPr lang="en-US" sz="1200" dirty="0" err="1"/>
              <a:t>commodo</a:t>
            </a:r>
            <a:r>
              <a:rPr lang="en-US" sz="1200" dirty="0"/>
              <a:t> dui. </a:t>
            </a:r>
            <a:r>
              <a:rPr lang="en-US" sz="1200" dirty="0" err="1"/>
              <a:t>Pellentesque</a:t>
            </a:r>
            <a:r>
              <a:rPr lang="en-US" sz="1200" dirty="0"/>
              <a:t> </a:t>
            </a:r>
            <a:r>
              <a:rPr lang="en-US" sz="1200" dirty="0" err="1"/>
              <a:t>euismod</a:t>
            </a:r>
            <a:r>
              <a:rPr lang="en-US" sz="1200" dirty="0"/>
              <a:t> </a:t>
            </a:r>
            <a:r>
              <a:rPr lang="en-US" sz="1200" dirty="0" err="1"/>
              <a:t>pulvinar</a:t>
            </a:r>
            <a:r>
              <a:rPr lang="en-US" sz="1200" dirty="0"/>
              <a:t> </a:t>
            </a:r>
            <a:r>
              <a:rPr lang="en-US" sz="1200" dirty="0" err="1"/>
              <a:t>nisl</a:t>
            </a:r>
            <a:r>
              <a:rPr lang="en-US" sz="1200" dirty="0"/>
              <a:t>. Nam id </a:t>
            </a:r>
            <a:r>
              <a:rPr lang="en-US" sz="1200" dirty="0" err="1"/>
              <a:t>arcu</a:t>
            </a:r>
            <a:r>
              <a:rPr lang="en-US" sz="1200" dirty="0"/>
              <a:t> </a:t>
            </a:r>
            <a:r>
              <a:rPr lang="en-US" sz="1200" dirty="0" err="1"/>
              <a:t>ultrices</a:t>
            </a:r>
            <a:r>
              <a:rPr lang="en-US" sz="1200" dirty="0"/>
              <a:t>, </a:t>
            </a:r>
            <a:r>
              <a:rPr lang="en-US" sz="1200" dirty="0" err="1"/>
              <a:t>finibus</a:t>
            </a:r>
            <a:r>
              <a:rPr lang="en-US" sz="1200" dirty="0"/>
              <a:t> </a:t>
            </a:r>
            <a:r>
              <a:rPr lang="en-US" sz="1200" dirty="0" err="1"/>
              <a:t>nunc</a:t>
            </a:r>
            <a:r>
              <a:rPr lang="en-US" sz="1200" dirty="0"/>
              <a:t> </a:t>
            </a:r>
            <a:r>
              <a:rPr lang="en-US" sz="1200" dirty="0" err="1"/>
              <a:t>sed</a:t>
            </a:r>
            <a:r>
              <a:rPr lang="en-US" sz="1200" dirty="0"/>
              <a:t>, </a:t>
            </a:r>
            <a:r>
              <a:rPr lang="en-US" sz="1200" dirty="0" err="1"/>
              <a:t>eleifend</a:t>
            </a:r>
            <a:r>
              <a:rPr lang="en-US" sz="1200" dirty="0"/>
              <a:t> </a:t>
            </a:r>
            <a:r>
              <a:rPr lang="en-US" sz="1200" dirty="0" err="1"/>
              <a:t>justo</a:t>
            </a:r>
            <a:r>
              <a:rPr lang="en-US" sz="1200" dirty="0"/>
              <a:t>. In </a:t>
            </a:r>
            <a:r>
              <a:rPr lang="en-US" sz="1200" dirty="0" err="1"/>
              <a:t>tempor</a:t>
            </a:r>
            <a:r>
              <a:rPr lang="en-US" sz="1200" dirty="0"/>
              <a:t> </a:t>
            </a:r>
            <a:r>
              <a:rPr lang="en-US" sz="1200" dirty="0" err="1"/>
              <a:t>mauris</a:t>
            </a:r>
            <a:r>
              <a:rPr lang="en-US" sz="1200" dirty="0"/>
              <a:t> non </a:t>
            </a:r>
            <a:r>
              <a:rPr lang="en-US" sz="1200" dirty="0" err="1"/>
              <a:t>cursus</a:t>
            </a:r>
            <a:r>
              <a:rPr lang="en-US" sz="1200" dirty="0"/>
              <a:t> </a:t>
            </a:r>
            <a:r>
              <a:rPr lang="en-US" sz="1200" dirty="0" err="1"/>
              <a:t>sollicitudin</a:t>
            </a:r>
            <a:r>
              <a:rPr lang="en-US" sz="1200" dirty="0"/>
              <a:t>. </a:t>
            </a:r>
            <a:r>
              <a:rPr lang="en-US" sz="1200" dirty="0" err="1"/>
              <a:t>Ut</a:t>
            </a:r>
            <a:r>
              <a:rPr lang="en-US" sz="1200" dirty="0"/>
              <a:t> </a:t>
            </a:r>
            <a:r>
              <a:rPr lang="en-US" sz="1200" dirty="0" err="1"/>
              <a:t>facilisis</a:t>
            </a:r>
            <a:r>
              <a:rPr lang="en-US" sz="1200" dirty="0"/>
              <a:t> </a:t>
            </a:r>
            <a:r>
              <a:rPr lang="en-US" sz="1200" dirty="0" err="1"/>
              <a:t>sollicitudin</a:t>
            </a:r>
            <a:r>
              <a:rPr lang="en-US" sz="1200" dirty="0"/>
              <a:t> </a:t>
            </a:r>
            <a:r>
              <a:rPr lang="en-US" sz="1200" dirty="0" err="1"/>
              <a:t>nisl</a:t>
            </a:r>
            <a:r>
              <a:rPr lang="en-US" sz="1200" dirty="0"/>
              <a:t> non semper. Maecenas a </a:t>
            </a:r>
            <a:r>
              <a:rPr lang="en-US" sz="1200" dirty="0" err="1"/>
              <a:t>facilisis</a:t>
            </a:r>
            <a:r>
              <a:rPr lang="en-US" sz="1200" dirty="0"/>
              <a:t> sem. </a:t>
            </a:r>
          </a:p>
        </p:txBody>
      </p:sp>
    </p:spTree>
    <p:extLst>
      <p:ext uri="{BB962C8B-B14F-4D97-AF65-F5344CB8AC3E}">
        <p14:creationId xmlns:p14="http://schemas.microsoft.com/office/powerpoint/2010/main" val="21679177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Props1.xml><?xml version="1.0" encoding="utf-8"?>
<ds:datastoreItem xmlns:ds="http://schemas.openxmlformats.org/officeDocument/2006/customXml" ds:itemID="{E4214858-785C-42F7-BE66-6D0E79395F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B6F2769-7194-4217-93D3-3AF3A4742282}">
  <ds:schemaRefs>
    <ds:schemaRef ds:uri="http://schemas.microsoft.com/office/2006/metadata/properties"/>
    <ds:schemaRef ds:uri="http://schemas.microsoft.com/office/infopath/2007/PartnerControls"/>
    <ds:schemaRef ds:uri="http://schemas.microsoft.com/sharepoint/v3/field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FNEMasterTemplateForThemePreview.pptx</Template>
  <TotalTime>161</TotalTime>
  <Words>297</Words>
  <Application>Microsoft Macintosh PowerPoint</Application>
  <PresentationFormat>On-screen Show (16:9)</PresentationFormat>
  <Paragraphs>22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Jin Chen</cp:lastModifiedBy>
  <cp:revision>41</cp:revision>
  <dcterms:created xsi:type="dcterms:W3CDTF">2010-04-12T23:12:02Z</dcterms:created>
  <dcterms:modified xsi:type="dcterms:W3CDTF">2019-11-20T21:36:49Z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</Properties>
</file>